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9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6" autoAdjust="0"/>
    <p:restoredTop sz="94660"/>
  </p:normalViewPr>
  <p:slideViewPr>
    <p:cSldViewPr snapToGrid="0">
      <p:cViewPr>
        <p:scale>
          <a:sx n="75" d="100"/>
          <a:sy n="75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6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1310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46704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378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72896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37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59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1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6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DAC-232D-4042-B5C0-E64770A42A28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8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2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2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3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7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4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5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ieslandzorg.nl/vacature/59252f816b39885c5b9ebec7/verslavingszorg-noord-verslavingszorg-noord-nederland-zoekt-voor-de-afdelingen-beschermd-wonen-in-heerenveen-en-leeuwarden-?count=10&amp;overview_type=overview&amp;offset=20" TargetMode="External"/><Relationship Id="rId2" Type="http://schemas.openxmlformats.org/officeDocument/2006/relationships/hyperlink" Target="https://www.frieslandzorg.nl/vacature/592c0a156b3988ec41f6267d/activiteitenbegeleider-wij!-doen-flexpool?count=10&amp;overview_type=overview&amp;offset=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frieslandzorg.nl/vacature/591af51d6b398804186f15cf/maeykehiem-zoekt-begeleider-b-voor-langweer/appartementen?count=10&amp;overview_type=overview&amp;offset=5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Visie ontwikkeling les 4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31 mei 2017</a:t>
            </a:r>
          </a:p>
        </p:txBody>
      </p:sp>
    </p:spTree>
    <p:extLst>
      <p:ext uri="{BB962C8B-B14F-4D97-AF65-F5344CB8AC3E}">
        <p14:creationId xmlns:p14="http://schemas.microsoft.com/office/powerpoint/2010/main" val="365646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Behandelen van thema 3</a:t>
            </a:r>
          </a:p>
          <a:p>
            <a:r>
              <a:rPr lang="nl-NL" dirty="0"/>
              <a:t>Opdrachten wiki lesweek 3 en 4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292" y="788901"/>
            <a:ext cx="3004533" cy="42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8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3.1 werkterreinen en werkvelden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3 Werkterreinen: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+mj-lt"/>
              <a:buAutoNum type="arabicParenR"/>
            </a:pPr>
            <a:r>
              <a:rPr lang="nl-NL" dirty="0"/>
              <a:t>Wonen, welzijn en zorg</a:t>
            </a:r>
          </a:p>
          <a:p>
            <a:pPr>
              <a:buFont typeface="+mj-lt"/>
              <a:buAutoNum type="arabicParenR"/>
            </a:pPr>
            <a:r>
              <a:rPr lang="nl-NL" dirty="0"/>
              <a:t>Maatschappelijk opvoeden</a:t>
            </a:r>
          </a:p>
          <a:p>
            <a:pPr>
              <a:buFont typeface="+mj-lt"/>
              <a:buAutoNum type="arabicParenR"/>
            </a:pPr>
            <a:r>
              <a:rPr lang="nl-NL" dirty="0"/>
              <a:t>Samenlevingsopbouw</a:t>
            </a:r>
          </a:p>
          <a:p>
            <a:pPr>
              <a:buFont typeface="+mj-lt"/>
              <a:buAutoNum type="arabicParenR"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Werkterreinen kun je onderverdelen in werkvelden</a:t>
            </a:r>
          </a:p>
        </p:txBody>
      </p:sp>
    </p:spTree>
    <p:extLst>
      <p:ext uri="{BB962C8B-B14F-4D97-AF65-F5344CB8AC3E}">
        <p14:creationId xmlns:p14="http://schemas.microsoft.com/office/powerpoint/2010/main" val="66563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Thema 3: </a:t>
            </a:r>
            <a:br>
              <a:rPr lang="nl-NL" dirty="0"/>
            </a:br>
            <a:r>
              <a:rPr lang="nl-NL" dirty="0"/>
              <a:t>Het werkveld van de zorgsector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>
                <a:solidFill>
                  <a:schemeClr val="accent1">
                    <a:lumMod val="75000"/>
                  </a:schemeClr>
                </a:solidFill>
              </a:rPr>
              <a:t>Werkvelden: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Gehandicaptenzorg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Ouderenzorg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Welzijnswerk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Ziekenhuis en VVT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Jeugdzorg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Gemeente en overheid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Verslavingszorg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GGZ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668" y="1978885"/>
            <a:ext cx="4191585" cy="164805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555" y="3458128"/>
            <a:ext cx="4093698" cy="172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Werkterrein ‘wonen, welzijn en zorg’.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Wonen: </a:t>
            </a:r>
            <a:r>
              <a:rPr lang="nl-NL" dirty="0"/>
              <a:t>Woonvoorzieningen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Welzijn: </a:t>
            </a:r>
            <a:r>
              <a:rPr lang="nl-NL" dirty="0"/>
              <a:t>verbeteren en behouden van tevredenheid het je goed voelen. Het welzijn van mensen bevorderen denk aan activiteiten in buurthuizen.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Zorg: </a:t>
            </a:r>
            <a:r>
              <a:rPr lang="nl-NL" dirty="0"/>
              <a:t>Richt zich op het verbeteren en behouden van zowel de lichamelijke als de geestelijke gezondheid. Denk aan verzorging en verpleging van chronische zieken.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Werkvelden: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Gehandicaptenzorg</a:t>
            </a:r>
            <a:r>
              <a:rPr lang="nl-NL" dirty="0"/>
              <a:t> (woonvoorzieningen dagbesteding)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Ouderenzorg</a:t>
            </a:r>
            <a:r>
              <a:rPr lang="nl-NL" dirty="0"/>
              <a:t> (Dagbesteding)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Welzijnswerk</a:t>
            </a:r>
            <a:r>
              <a:rPr lang="nl-NL" dirty="0"/>
              <a:t> (slachtofferhulp / reclassering / woonvoorzieningen)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Ziekenhuis en VTT </a:t>
            </a:r>
            <a:r>
              <a:rPr lang="nl-NL" dirty="0"/>
              <a:t>(cliënt ondersteunen bij ADL)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Jeugdzorg </a:t>
            </a:r>
            <a:r>
              <a:rPr lang="nl-NL" dirty="0"/>
              <a:t>(CJG 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lijnszorg</a:t>
            </a:r>
            <a:r>
              <a:rPr lang="nl-NL" dirty="0"/>
              <a:t>, doorverwijzen naar 2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lijnszorg</a:t>
            </a:r>
            <a:r>
              <a:rPr lang="nl-NL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Gemeente en overheid </a:t>
            </a:r>
            <a:r>
              <a:rPr lang="nl-NL" dirty="0">
                <a:solidFill>
                  <a:schemeClr val="tx2"/>
                </a:solidFill>
              </a:rPr>
              <a:t>(UWV, daklozen opvang, blijf van mijn lijf huis, vrouwen opvang)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Verslavingszorg</a:t>
            </a:r>
            <a:r>
              <a:rPr lang="nl-NL" dirty="0"/>
              <a:t> (woon en behandel-voorzieningen)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GGZ</a:t>
            </a:r>
            <a:r>
              <a:rPr lang="nl-NL" dirty="0">
                <a:solidFill>
                  <a:schemeClr val="accent2"/>
                </a:solidFill>
              </a:rPr>
              <a:t> </a:t>
            </a:r>
            <a:r>
              <a:rPr lang="nl-NL" dirty="0"/>
              <a:t>(24 uurs begeleiding)</a:t>
            </a:r>
          </a:p>
        </p:txBody>
      </p:sp>
    </p:spTree>
    <p:extLst>
      <p:ext uri="{BB962C8B-B14F-4D97-AF65-F5344CB8AC3E}">
        <p14:creationId xmlns:p14="http://schemas.microsoft.com/office/powerpoint/2010/main" val="211846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742122"/>
            <a:ext cx="8596668" cy="1320800"/>
          </a:xfrm>
        </p:spPr>
        <p:txBody>
          <a:bodyPr/>
          <a:lstStyle/>
          <a:p>
            <a:r>
              <a:rPr lang="nl-NL" dirty="0"/>
              <a:t>Werkterrein ‘Maatschappelijk opvoeden’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Dit werkterrein houdt zich bezig met het 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aansturen, steunen, stimuleren van kinderen en jeugdigen</a:t>
            </a:r>
            <a:r>
              <a:rPr lang="nl-NL" dirty="0"/>
              <a:t>. Als zorg- en welzijn medewerker bied je binnen het werkterrein ‘maatschappelijk opvoeden ondersteuning en educatie van minderjarigen en gehandicapten.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Werkvelden: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Gehandicaptenzorg</a:t>
            </a:r>
            <a:r>
              <a:rPr lang="nl-NL" dirty="0"/>
              <a:t> (werkplaatsen voor gehandicapten)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Onderwijs</a:t>
            </a:r>
            <a:r>
              <a:rPr lang="nl-NL" dirty="0"/>
              <a:t> (passend onderwijs – speciaal onderwijs)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Welzijnswerk</a:t>
            </a:r>
            <a:r>
              <a:rPr lang="nl-NL" dirty="0"/>
              <a:t> (begeleiden bij schulden)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Jeugdzorg</a:t>
            </a:r>
            <a:r>
              <a:rPr lang="nl-NL" dirty="0"/>
              <a:t> (CJG / justitiële maatregel)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Gemeente en overheid </a:t>
            </a:r>
            <a:r>
              <a:rPr lang="nl-NL" dirty="0"/>
              <a:t>(Consultatiebureau, CJG, RVDK)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Verslavingszorg </a:t>
            </a:r>
            <a:r>
              <a:rPr lang="nl-NL" dirty="0"/>
              <a:t>(Voorlichtingen op scholen)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Kinderopvang 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GGZ</a:t>
            </a:r>
            <a:r>
              <a:rPr lang="nl-NL" dirty="0"/>
              <a:t> (TBS)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549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3.4 Werkterrein ‘samenlevingsopbouw’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werkterrein ‘samenlevingsopbouw’ is de kleinschalige zorg- en dienstverlening. 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Die wordt vaak aangeboden in buurten en wijken</a:t>
            </a:r>
            <a:r>
              <a:rPr lang="nl-NL" dirty="0"/>
              <a:t>. De ‘samenlevingsopbouw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’ richt zich op het verbeteren en behouden van de leefomstandigheden en op het welzijn van groepen buurtbewoners </a:t>
            </a:r>
            <a:r>
              <a:rPr lang="nl-NL" dirty="0"/>
              <a:t>(kinderen, ouderen en vluchtelingen)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Werkvelden: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Welzijnswerk </a:t>
            </a:r>
            <a:r>
              <a:rPr lang="nl-NL" dirty="0"/>
              <a:t>(SCW-</a:t>
            </a:r>
            <a:r>
              <a:rPr lang="nl-NL" dirty="0" err="1"/>
              <a:t>ers</a:t>
            </a:r>
            <a:r>
              <a:rPr lang="nl-NL" dirty="0"/>
              <a:t>)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Jeugdzorg </a:t>
            </a:r>
            <a:r>
              <a:rPr lang="nl-NL" dirty="0"/>
              <a:t>(bureau halt) 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Gemeente en overheid </a:t>
            </a:r>
            <a:r>
              <a:rPr lang="nl-NL" dirty="0"/>
              <a:t>(veilig thuis)</a:t>
            </a:r>
          </a:p>
        </p:txBody>
      </p:sp>
    </p:spTree>
    <p:extLst>
      <p:ext uri="{BB962C8B-B14F-4D97-AF65-F5344CB8AC3E}">
        <p14:creationId xmlns:p14="http://schemas.microsoft.com/office/powerpoint/2010/main" val="235913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vacatures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Vacature WIJ doen!</a:t>
            </a:r>
            <a:endParaRPr lang="nl-NL" dirty="0"/>
          </a:p>
          <a:p>
            <a:endParaRPr lang="nl-NL" dirty="0"/>
          </a:p>
          <a:p>
            <a:r>
              <a:rPr lang="nl-NL" dirty="0">
                <a:hlinkClick r:id="rId3"/>
              </a:rPr>
              <a:t>Vacature VNN</a:t>
            </a:r>
            <a:endParaRPr lang="nl-NL" dirty="0"/>
          </a:p>
          <a:p>
            <a:endParaRPr lang="nl-NL" dirty="0"/>
          </a:p>
          <a:p>
            <a:r>
              <a:rPr lang="nl-NL" dirty="0">
                <a:hlinkClick r:id="rId4"/>
              </a:rPr>
              <a:t>Vacature gehandicaptenzorg </a:t>
            </a:r>
            <a:r>
              <a:rPr lang="nl-NL" dirty="0" err="1">
                <a:hlinkClick r:id="rId4"/>
              </a:rPr>
              <a:t>Maeykehiem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Opleidingseisen?</a:t>
            </a:r>
          </a:p>
          <a:p>
            <a:pPr marL="0" indent="0">
              <a:buNone/>
            </a:pPr>
            <a:r>
              <a:rPr lang="nl-NL" dirty="0"/>
              <a:t>Functieomschrijving?</a:t>
            </a:r>
          </a:p>
          <a:p>
            <a:pPr marL="0" indent="0">
              <a:buNone/>
            </a:pPr>
            <a:r>
              <a:rPr lang="nl-NL" dirty="0"/>
              <a:t>Doelgroep?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1156" y="1761587"/>
            <a:ext cx="4839286" cy="151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75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lesweek 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nl-NL" dirty="0"/>
              <a:t>Maak de opdracht uit de wiki lesweek 3 en 4</a:t>
            </a:r>
          </a:p>
          <a:p>
            <a:pPr>
              <a:buFont typeface="+mj-lt"/>
              <a:buAutoNum type="arabicParenR"/>
            </a:pPr>
            <a:endParaRPr lang="nl-NL" dirty="0"/>
          </a:p>
          <a:p>
            <a:pPr>
              <a:buFont typeface="+mj-lt"/>
              <a:buAutoNum type="arabicParenR"/>
            </a:pPr>
            <a:r>
              <a:rPr lang="nl-NL" dirty="0"/>
              <a:t>Lees met dezelfde drie personen de functieomschrijvingen jeugdzorg en gehandicapten zorg. Vergelijk deze met elkaar. 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Wat </a:t>
            </a:r>
            <a:r>
              <a:rPr lang="nl-NL" dirty="0"/>
              <a:t>zijn de verschillen? </a:t>
            </a:r>
          </a:p>
          <a:p>
            <a:pPr marL="0" indent="0">
              <a:buNone/>
            </a:pPr>
            <a:r>
              <a:rPr lang="nl-NL" dirty="0"/>
              <a:t>Wat komt overeen?</a:t>
            </a:r>
          </a:p>
          <a:p>
            <a:pPr marL="0" indent="0">
              <a:buNone/>
            </a:pPr>
            <a:r>
              <a:rPr lang="nl-NL" dirty="0"/>
              <a:t>Wat is jullie visie op de functieomschrijving?</a:t>
            </a:r>
          </a:p>
          <a:p>
            <a:pPr>
              <a:buFont typeface="+mj-lt"/>
              <a:buAutoNum type="arabicParenR"/>
            </a:pPr>
            <a:endParaRPr lang="nl-NL" dirty="0"/>
          </a:p>
          <a:p>
            <a:pPr>
              <a:buFont typeface="+mj-lt"/>
              <a:buAutoNum type="arabicParenR"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82827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415</Words>
  <Application>Microsoft Office PowerPoint</Application>
  <PresentationFormat>Breedbeeld</PresentationFormat>
  <Paragraphs>76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Visie ontwikkeling les 4</vt:lpstr>
      <vt:lpstr>Lesprogramma</vt:lpstr>
      <vt:lpstr>3.1 werkterreinen en werkvelden</vt:lpstr>
      <vt:lpstr>Thema 3:  Het werkveld van de zorgsector</vt:lpstr>
      <vt:lpstr>Werkterrein ‘wonen, welzijn en zorg’.</vt:lpstr>
      <vt:lpstr>Werkterrein ‘Maatschappelijk opvoeden’</vt:lpstr>
      <vt:lpstr>3.4 Werkterrein ‘samenlevingsopbouw’</vt:lpstr>
      <vt:lpstr>Voorbeeld vacatures</vt:lpstr>
      <vt:lpstr>Opdrachten lesweek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Visie ontwikkeling les 4</dc:title>
  <dc:creator>Denise Dobber</dc:creator>
  <cp:lastModifiedBy>Denise Dobber</cp:lastModifiedBy>
  <cp:revision>10</cp:revision>
  <dcterms:created xsi:type="dcterms:W3CDTF">2017-05-30T11:02:21Z</dcterms:created>
  <dcterms:modified xsi:type="dcterms:W3CDTF">2017-06-01T12:21:29Z</dcterms:modified>
</cp:coreProperties>
</file>